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59" r:id="rId4"/>
    <p:sldId id="258" r:id="rId5"/>
    <p:sldId id="261" r:id="rId6"/>
    <p:sldId id="262" r:id="rId7"/>
    <p:sldId id="263" r:id="rId8"/>
    <p:sldId id="264" r:id="rId9"/>
    <p:sldId id="265" r:id="rId10"/>
    <p:sldId id="267" r:id="rId11"/>
    <p:sldId id="260" r:id="rId12"/>
    <p:sldId id="266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3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E85B65-4AB3-4C4B-9A2C-7A055FB5F80A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E96F3B-AE0C-419A-AF7F-D838C0FB426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E96F3B-AE0C-419A-AF7F-D838C0FB426F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E96F3B-AE0C-419A-AF7F-D838C0FB426F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E96F3B-AE0C-419A-AF7F-D838C0FB426F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E96F3B-AE0C-419A-AF7F-D838C0FB426F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E96F3B-AE0C-419A-AF7F-D838C0FB426F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E96F3B-AE0C-419A-AF7F-D838C0FB426F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E96F3B-AE0C-419A-AF7F-D838C0FB426F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E96F3B-AE0C-419A-AF7F-D838C0FB426F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E96F3B-AE0C-419A-AF7F-D838C0FB426F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E96F3B-AE0C-419A-AF7F-D838C0FB426F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E96F3B-AE0C-419A-AF7F-D838C0FB426F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E96F3B-AE0C-419A-AF7F-D838C0FB426F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E96F3B-AE0C-419A-AF7F-D838C0FB426F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B3920-25BF-4C39-B7DF-1D2FF23E4127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7A66D-D483-4982-84E8-3321EB3018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B3920-25BF-4C39-B7DF-1D2FF23E4127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7A66D-D483-4982-84E8-3321EB3018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B3920-25BF-4C39-B7DF-1D2FF23E4127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7A66D-D483-4982-84E8-3321EB3018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B3920-25BF-4C39-B7DF-1D2FF23E4127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7A66D-D483-4982-84E8-3321EB3018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B3920-25BF-4C39-B7DF-1D2FF23E4127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7A66D-D483-4982-84E8-3321EB3018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B3920-25BF-4C39-B7DF-1D2FF23E4127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C67A66D-D483-4982-84E8-3321EB3018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B3920-25BF-4C39-B7DF-1D2FF23E4127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7A66D-D483-4982-84E8-3321EB3018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B3920-25BF-4C39-B7DF-1D2FF23E4127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9C67A66D-D483-4982-84E8-3321EB3018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A40B3920-25BF-4C39-B7DF-1D2FF23E4127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7A66D-D483-4982-84E8-3321EB3018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B3920-25BF-4C39-B7DF-1D2FF23E4127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7A66D-D483-4982-84E8-3321EB3018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B3920-25BF-4C39-B7DF-1D2FF23E4127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67A66D-D483-4982-84E8-3321EB3018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60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40B3920-25BF-4C39-B7DF-1D2FF23E4127}" type="datetimeFigureOut">
              <a:rPr lang="en-US" smtClean="0"/>
              <a:pPr/>
              <a:t>8/26/2011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9C67A66D-D483-4982-84E8-3321EB3018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 thruBlk="1"/>
  </p:transition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2012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science behind the madness. </a:t>
            </a:r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7239000" y="648866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By Cory C Mills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257800" y="4038600"/>
            <a:ext cx="1676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 smtClean="0"/>
              <a:t>(</a:t>
            </a:r>
            <a:r>
              <a:rPr 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Movie)</a:t>
            </a:r>
            <a:endParaRPr lang="en-US" sz="1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2012 in a Nutshell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153400" cy="4525963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Based of the popular “End of the World” myth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Global Disaster explained by plate tectonics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Story Line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US Government learns of the coming dooms day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Cover up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Secretly sells safety tickets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Preserves key cultural artifacts (racist)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The world ends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Return to Africa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oland Emmerich Pictu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1295400"/>
            <a:ext cx="3200400" cy="4695914"/>
          </a:xfrm>
          <a:prstGeom prst="rect">
            <a:avLst/>
          </a:prstGeom>
          <a:noFill/>
        </p:spPr>
      </p:pic>
      <p:pic>
        <p:nvPicPr>
          <p:cNvPr id="4100" name="Picture 4" descr="Independence Da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1600" y="1295399"/>
            <a:ext cx="3505200" cy="4736757"/>
          </a:xfrm>
          <a:prstGeom prst="rect">
            <a:avLst/>
          </a:prstGeom>
          <a:noFill/>
        </p:spPr>
      </p:pic>
      <p:pic>
        <p:nvPicPr>
          <p:cNvPr id="4102" name="Picture 6" descr="Godzill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81600" y="1295400"/>
            <a:ext cx="3496056" cy="4724400"/>
          </a:xfrm>
          <a:prstGeom prst="rect">
            <a:avLst/>
          </a:prstGeom>
          <a:noFill/>
        </p:spPr>
      </p:pic>
      <p:pic>
        <p:nvPicPr>
          <p:cNvPr id="4104" name="Picture 8" descr="The Day After Tomorrow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81600" y="1295399"/>
            <a:ext cx="3505200" cy="4736757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Director Roland </a:t>
            </a:r>
            <a:r>
              <a:rPr lang="en-US" dirty="0" err="1" smtClean="0">
                <a:solidFill>
                  <a:schemeClr val="bg1"/>
                </a:solidFill>
              </a:rPr>
              <a:t>Emmerich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5029200" cy="4754563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Independence Day (1996)</a:t>
            </a:r>
          </a:p>
          <a:p>
            <a:endParaRPr lang="en-US" sz="2800" dirty="0" smtClean="0">
              <a:solidFill>
                <a:schemeClr val="bg1"/>
              </a:solidFill>
            </a:endParaRPr>
          </a:p>
          <a:p>
            <a:r>
              <a:rPr lang="en-US" sz="2800" dirty="0" smtClean="0">
                <a:solidFill>
                  <a:schemeClr val="bg1"/>
                </a:solidFill>
              </a:rPr>
              <a:t>Godzilla (1998)</a:t>
            </a:r>
          </a:p>
          <a:p>
            <a:endParaRPr lang="en-US" sz="2800" dirty="0" smtClean="0">
              <a:solidFill>
                <a:schemeClr val="bg1"/>
              </a:solidFill>
            </a:endParaRPr>
          </a:p>
          <a:p>
            <a:r>
              <a:rPr lang="en-US" sz="2800" dirty="0" smtClean="0">
                <a:solidFill>
                  <a:schemeClr val="bg1"/>
                </a:solidFill>
              </a:rPr>
              <a:t>Day After Tomorrow (2004)</a:t>
            </a:r>
          </a:p>
          <a:p>
            <a:endParaRPr lang="en-US" sz="2800" dirty="0" smtClean="0">
              <a:solidFill>
                <a:schemeClr val="bg1"/>
              </a:solidFill>
            </a:endParaRPr>
          </a:p>
          <a:p>
            <a:r>
              <a:rPr lang="en-US" sz="2800" dirty="0" smtClean="0">
                <a:solidFill>
                  <a:schemeClr val="bg1"/>
                </a:solidFill>
              </a:rPr>
              <a:t>The Zone (Filming)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4106" name="Picture 10" descr="Prometheus, Bob, and the Monkey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53000" y="1295400"/>
            <a:ext cx="3785776" cy="47244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4648200" y="6172200"/>
            <a:ext cx="4495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Images courtesy of: IMDb.com and Viacom Inc</a:t>
            </a:r>
            <a:endParaRPr lang="en-US" sz="16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0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9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8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Scientific Themes in this Movie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Geology</a:t>
            </a:r>
          </a:p>
          <a:p>
            <a:pPr lvl="1"/>
            <a:r>
              <a:rPr lang="en-US" dirty="0" err="1" smtClean="0">
                <a:solidFill>
                  <a:schemeClr val="bg1"/>
                </a:solidFill>
              </a:rPr>
              <a:t>Hapgood’s</a:t>
            </a:r>
            <a:r>
              <a:rPr lang="en-US" dirty="0" smtClean="0">
                <a:solidFill>
                  <a:schemeClr val="bg1"/>
                </a:solidFill>
              </a:rPr>
              <a:t> Earth Crust Displacement Theory </a:t>
            </a:r>
          </a:p>
          <a:p>
            <a:pPr lvl="1"/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Geophysics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Running faults</a:t>
            </a:r>
          </a:p>
          <a:p>
            <a:pPr lvl="1"/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Marine Physics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Tsunamis crashing over the Himalayas</a:t>
            </a:r>
          </a:p>
          <a:p>
            <a:pPr lvl="1"/>
            <a:endParaRPr lang="en-US" dirty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Astrophysics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Mutated Neutrinos melting the Earth’s core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What is a Neutrino?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Subatomic particle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No charge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Almost no weight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Little gravitational influence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Free flowing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Super abundant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Emitted by atomic decay, fission and fusion</a:t>
            </a:r>
          </a:p>
          <a:p>
            <a:endParaRPr lang="en-US" dirty="0" smtClean="0">
              <a:solidFill>
                <a:schemeClr val="bg1"/>
              </a:solidFill>
            </a:endParaRPr>
          </a:p>
          <a:p>
            <a:endParaRPr lang="en-US" dirty="0" smtClean="0">
              <a:solidFill>
                <a:schemeClr val="bg1"/>
              </a:solidFill>
            </a:endParaRPr>
          </a:p>
          <a:p>
            <a:endParaRPr lang="en-US" dirty="0" smtClean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24578" name="Picture 2" descr="C:\Users\Cory\AppData\Local\Microsoft\Windows\Temporary Internet Files\Content.IE5\VN9RJF2L\MC90043691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0" y="1371600"/>
            <a:ext cx="3124200" cy="3124200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What they got right!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The sun does emit neutrinos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Increased solar activity leads to increased neutrino output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They do use underground laboratories to study neutrinos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Neutrinos have the ability to travel through the Earth’s crust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To and through the core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45259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>
                <a:solidFill>
                  <a:schemeClr val="bg1"/>
                </a:solidFill>
              </a:rPr>
              <a:t>Neutrinos cannot mutate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solidFill>
                  <a:schemeClr val="bg1"/>
                </a:solidFill>
              </a:rPr>
              <a:t>Neutrinos do not effect matter significantly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solidFill>
                  <a:schemeClr val="bg1"/>
                </a:solidFill>
              </a:rPr>
              <a:t>Neutrinos are matter, not energy</a:t>
            </a:r>
          </a:p>
          <a:p>
            <a:pPr>
              <a:lnSpc>
                <a:spcPct val="150000"/>
              </a:lnSpc>
            </a:pPr>
            <a:r>
              <a:rPr lang="en-US" dirty="0" smtClean="0">
                <a:solidFill>
                  <a:schemeClr val="bg1"/>
                </a:solidFill>
              </a:rPr>
              <a:t>Nothing can melt the Earth’s core while leaving the crust unaffected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What they got wrong…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So why use Neutrinos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Little known of but they sound scientific</a:t>
            </a:r>
          </a:p>
          <a:p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Still not well understood</a:t>
            </a:r>
          </a:p>
          <a:p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People associate the 2012 myth with the Mayan celestial calendar</a:t>
            </a:r>
          </a:p>
          <a:p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The movie required a reason and there is no conceivable reason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A word from out scientists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525963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Neutrinos play a significant role in the universe</a:t>
            </a:r>
          </a:p>
          <a:p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The world will not end in 2012 by any predictable or conceivable means</a:t>
            </a:r>
          </a:p>
          <a:p>
            <a:endParaRPr lang="en-US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The Mayan calendar does not end on the 21</a:t>
            </a:r>
            <a:r>
              <a:rPr lang="en-US" baseline="30000" dirty="0" smtClean="0">
                <a:solidFill>
                  <a:schemeClr val="bg1"/>
                </a:solidFill>
              </a:rPr>
              <a:t>st</a:t>
            </a:r>
            <a:r>
              <a:rPr lang="en-US" dirty="0" smtClean="0">
                <a:solidFill>
                  <a:schemeClr val="bg1"/>
                </a:solidFill>
              </a:rPr>
              <a:t> of December, 2012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n-US" dirty="0" smtClean="0">
                <a:solidFill>
                  <a:schemeClr val="bg1"/>
                </a:solidFill>
              </a:rPr>
              <a:t>“Just as the calendar you have on your kitchen wall does not cease to exist after December 31, the Mayan calendar does not cease to exist on December 21, 2012.”</a:t>
            </a:r>
          </a:p>
          <a:p>
            <a:pPr algn="ctr">
              <a:buNone/>
            </a:pPr>
            <a:r>
              <a:rPr lang="en-US" dirty="0" smtClean="0">
                <a:solidFill>
                  <a:schemeClr val="bg1"/>
                </a:solidFill>
              </a:rPr>
              <a:t>(NASA.gov 2009)</a:t>
            </a:r>
          </a:p>
          <a:p>
            <a:endParaRPr lang="en-US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Images 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 smtClean="0">
                <a:solidFill>
                  <a:schemeClr val="bg1"/>
                </a:solidFill>
              </a:rPr>
              <a:t>All Movie Photos. </a:t>
            </a:r>
            <a:r>
              <a:rPr lang="en-US" i="1" dirty="0" smtClean="0">
                <a:solidFill>
                  <a:schemeClr val="bg1"/>
                </a:solidFill>
              </a:rPr>
              <a:t>2012 </a:t>
            </a:r>
            <a:r>
              <a:rPr lang="en-US" i="1" dirty="0" err="1" smtClean="0">
                <a:solidFill>
                  <a:schemeClr val="bg1"/>
                </a:solidFill>
              </a:rPr>
              <a:t>Phots</a:t>
            </a:r>
            <a:r>
              <a:rPr lang="en-US" i="1" dirty="0" smtClean="0">
                <a:solidFill>
                  <a:schemeClr val="bg1"/>
                </a:solidFill>
              </a:rPr>
              <a:t>. </a:t>
            </a:r>
            <a:r>
              <a:rPr lang="en-US" dirty="0" smtClean="0">
                <a:solidFill>
                  <a:schemeClr val="bg1"/>
                </a:solidFill>
              </a:rPr>
              <a:t>Colombia Picture. http://www.allmoviephoto.com/ photo/2009_2012_photo.html</a:t>
            </a:r>
          </a:p>
          <a:p>
            <a:pPr>
              <a:buNone/>
            </a:pPr>
            <a:endParaRPr lang="en-US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</a:rPr>
              <a:t>Internet Movie Database. 2012. IMDb.com Inc. http://www.imdb.com/title/tt1190080/</a:t>
            </a:r>
          </a:p>
          <a:p>
            <a:pPr>
              <a:buNone/>
            </a:pPr>
            <a:endParaRPr lang="en-US" i="1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i="1" dirty="0" smtClean="0">
                <a:solidFill>
                  <a:schemeClr val="bg1"/>
                </a:solidFill>
              </a:rPr>
              <a:t>Prometheus and Bob Tapes.</a:t>
            </a:r>
            <a:r>
              <a:rPr lang="en-US" dirty="0" smtClean="0">
                <a:solidFill>
                  <a:schemeClr val="bg1"/>
                </a:solidFill>
              </a:rPr>
              <a:t> Viacom Inc. http://home.grandecom.net/~tigger512/pnb/ProNBob.html</a:t>
            </a:r>
            <a:endParaRPr lang="en-US" i="1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Bibliography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>
                <a:solidFill>
                  <a:schemeClr val="bg1"/>
                </a:solidFill>
              </a:rPr>
              <a:t>Anonymous. 2010. </a:t>
            </a:r>
            <a:r>
              <a:rPr lang="en-US" i="1" dirty="0" smtClean="0">
                <a:solidFill>
                  <a:schemeClr val="bg1"/>
                </a:solidFill>
              </a:rPr>
              <a:t>2012</a:t>
            </a:r>
            <a:r>
              <a:rPr lang="en-US" dirty="0" smtClean="0">
                <a:solidFill>
                  <a:schemeClr val="bg1"/>
                </a:solidFill>
              </a:rPr>
              <a:t>. Retrieved October 9, 2010, from IMDB: http://www.imdb.com/title/tt1190080/</a:t>
            </a:r>
          </a:p>
          <a:p>
            <a:pPr>
              <a:buNone/>
            </a:pPr>
            <a:endParaRPr lang="en-US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</a:rPr>
              <a:t>Casper, D. Undated. What's a neutrino? Retrieved 9 October 2010, from </a:t>
            </a:r>
            <a:r>
              <a:rPr lang="en-US" u="sng" dirty="0" smtClean="0">
                <a:solidFill>
                  <a:schemeClr val="bg1"/>
                </a:solidFill>
              </a:rPr>
              <a:t>http://www.ps.uci.edu/~superk/neutrino.html</a:t>
            </a:r>
          </a:p>
          <a:p>
            <a:pPr>
              <a:buNone/>
            </a:pPr>
            <a:endParaRPr lang="en-US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dirty="0" smtClean="0">
                <a:solidFill>
                  <a:schemeClr val="bg1"/>
                </a:solidFill>
              </a:rPr>
              <a:t>Dunbar, B. 2009. </a:t>
            </a:r>
            <a:r>
              <a:rPr lang="en-US" i="1" dirty="0" smtClean="0">
                <a:solidFill>
                  <a:schemeClr val="bg1"/>
                </a:solidFill>
              </a:rPr>
              <a:t>2012</a:t>
            </a:r>
            <a:r>
              <a:rPr lang="en-US" dirty="0" smtClean="0">
                <a:solidFill>
                  <a:schemeClr val="bg1"/>
                </a:solidFill>
              </a:rPr>
              <a:t>: Beginning of the end or Why the world won't end? (J. Townsend, Editor). November 9. Retrieved 9 October 2010, from NASA.gov: http://www.nasa.gov/topics/earth/features/2012.html</a:t>
            </a:r>
          </a:p>
          <a:p>
            <a:pPr>
              <a:buNone/>
            </a:pPr>
            <a:endParaRPr lang="en-US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US" dirty="0" err="1" smtClean="0">
                <a:solidFill>
                  <a:schemeClr val="bg1"/>
                </a:solidFill>
              </a:rPr>
              <a:t>Emmerich</a:t>
            </a:r>
            <a:r>
              <a:rPr lang="en-US" dirty="0" smtClean="0">
                <a:solidFill>
                  <a:schemeClr val="bg1"/>
                </a:solidFill>
              </a:rPr>
              <a:t>, R. (Director). 2009. </a:t>
            </a:r>
            <a:r>
              <a:rPr lang="en-US" i="1" dirty="0" smtClean="0">
                <a:solidFill>
                  <a:schemeClr val="bg1"/>
                </a:solidFill>
              </a:rPr>
              <a:t>2012</a:t>
            </a:r>
            <a:r>
              <a:rPr lang="en-US" dirty="0" smtClean="0">
                <a:solidFill>
                  <a:schemeClr val="bg1"/>
                </a:solidFill>
              </a:rPr>
              <a:t> [Motion Picture]. Colombia Pictures.</a:t>
            </a:r>
          </a:p>
          <a:p>
            <a:endParaRPr lang="en-US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home.grandecom.net/~tigger512/pnb/endon.gi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7000" contrast="100000"/>
          </a:blip>
          <a:srcRect/>
          <a:stretch>
            <a:fillRect/>
          </a:stretch>
        </p:blipFill>
        <p:spPr bwMode="auto">
          <a:xfrm>
            <a:off x="2438400" y="2209800"/>
            <a:ext cx="3865212" cy="1905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7239000" y="6488668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By Cory C Mills</a:t>
            </a:r>
            <a:endParaRPr lang="en-US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1794</TotalTime>
  <Words>493</Words>
  <Application>Microsoft Office PowerPoint</Application>
  <PresentationFormat>On-screen Show (4:3)</PresentationFormat>
  <Paragraphs>100</Paragraphs>
  <Slides>13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Technic</vt:lpstr>
      <vt:lpstr>2012</vt:lpstr>
      <vt:lpstr>2012 in a Nutshell</vt:lpstr>
      <vt:lpstr>Director Roland Emmerich</vt:lpstr>
      <vt:lpstr>Scientific Themes in this Movie</vt:lpstr>
      <vt:lpstr>What is a Neutrino?</vt:lpstr>
      <vt:lpstr>What they got right!</vt:lpstr>
      <vt:lpstr>What they got wrong…</vt:lpstr>
      <vt:lpstr>So why use Neutrinos</vt:lpstr>
      <vt:lpstr>A word from out scientists</vt:lpstr>
      <vt:lpstr>Slide 10</vt:lpstr>
      <vt:lpstr>Images </vt:lpstr>
      <vt:lpstr>Bibliography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2012</dc:title>
  <dc:creator>Cory</dc:creator>
  <cp:lastModifiedBy>Cory</cp:lastModifiedBy>
  <cp:revision>69</cp:revision>
  <dcterms:created xsi:type="dcterms:W3CDTF">2010-11-07T16:26:56Z</dcterms:created>
  <dcterms:modified xsi:type="dcterms:W3CDTF">2011-08-26T17:16:49Z</dcterms:modified>
</cp:coreProperties>
</file>